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EBCEE-D07E-4833-B7B5-F84BE661ED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4C8924-6DA1-4292-9EE5-3A937CF848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the two types of relations (‘Known’ and ‘Unknown’) in the PGR dataset (partial figure from (28)). The sentence of abstract PMID:23 669 344 was simplified to capture more clearly the ‘Known’ relation.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7CA44-16CF-4F3C-994B-C71245AD8A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Examples of the two types of relations (‘Known’ and ‘Unknown’) in the PGR dataset (partial figure from (28)).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913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Examples of the two types of relations (‘Known’ and ‘Unknown’) in the PGR dataset (partial figure from (28)).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2024-05-19T14:54:15Z</dcterms:modified>
</cp:coreProperties>
</file>