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96F05D-C147-4790-9F1E-E04DF9FAAF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711E8B-4568-4E47-99BF-8F18724437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exampleAnnotation.xml.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2013.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97ACC9-174A-4D5B-8F9E-460182F80B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The exampleAnnotation.xml.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93900" y="1371600"/>
            <a:ext cx="514504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The exampleAnnotation.xml.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2024-05-16T17:20:44Z</dcterms:modified>
</cp:coreProperties>
</file>