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394BD8-66EA-4E7F-9C28-B3C1E5A597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988CF-9A6E-4366-8906-505BDA242A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CaRPE screenshot showing an example of limiting acres to grain corn and soybeans, a map pooled by region showing the distribution of those acres across the nine FSRs and the distribution of the tonnes of CO2e reduction potentials resulting from a cover crop scenario using the default settings.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0786F-56F8-41DB-B4A3-032F7B50A1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CaRPE screenshot showing an example of limiting acres to grain corn and soybeans, a map pooled by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1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CaRPE screenshot showing an example of limiting acres to grain corn and soybeans, a map pooled by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2024-05-15T14:21:42Z</dcterms:modified>
</cp:coreProperties>
</file>