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2A9B2D-45D2-483D-86F1-8927DF231A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A0619-B2F2-4A67-A95B-DA74DC1023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 examples of insect pathway differences identified using ArthropodaCyc. (A) Pathway of tyrosine degradation, comparison between A. pisum and the other insects of ArthropodaCyc; (B) Pathway of lysine degradation, comparison between the five species of Diptera and the other insects of ArthropodaCyc. In each pathway, green coloured enzymes are present, while grey enzymes and reactions are absent. Enzymes: 1.13.11.5 = homogentisate 1,2-dioxygenase; 1.13.11.27 = 4-hydroxyphenylpyruvate dioxygenase; 1.2.1.31 = L-aminoadipate-semialdehyde dehydrogenase; 1.2.4.2 = oxoglutarate dehydrogenase (succinyl-transferring); 1.5.1.8 = saccharopine dehydrogenase (NADP+, L-lysine-forming); 1.5.1.9 = saccharopine dehydrogenase (NAD+, L-glutamate-forming); 2.3.1.61 = dihydrolipoyllysine-residue succinyltransferase; 2.6.1.5 = tyrosine transaminase; 2.6.1.39 = 2-aminoadipate transaminase; 2.6.1.57 = aromatic-amino-acid transaminase; 3.7.1.2 = fumarylacetoacetase; 5.2.1.2 = maleylacetoacetate isomerase.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E7718D-76A4-46C2-8A37-3AED2595B4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8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baw081, </a:t>
            </a:r>
            <a:r>
              <a:rPr lang="en-US" altLang="en-US" sz="1000">
                <a:solidFill>
                  <a:srgbClr val="333333"/>
                </a:solidFill>
                <a:hlinkClick r:id="rId3"/>
              </a:rPr>
              <a:t>https://doi.org/10.1093/database/baw081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 examples of insect pathway differences identified using ArthropodaCyc. (A) Pathway of tyrosine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49500" y="1371600"/>
            <a:ext cx="444376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Two examples of insect pathway differences identified using ArthropodaCyc. (A) Pathway of tyrosine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2024-05-19T19:11:00Z</dcterms:modified>
</cp:coreProperties>
</file>