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6DEA6-EE57-4A88-A15A-6C27B06999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4F26E-5D16-4790-A530-FC6894AE55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alignment statistics showing a decrease in the number of gaps in the alignment and an increase in conserved secondary structural positions. (A) Percentage of gaps, averaged over members of a superfamily, in the alignment before and after the improvement of alignment. (B) Equivalent secondary structural positions (SST) in the alignment of about 80 superfamilies, before and after the improvement of alignment.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A5255-1577-4E47-9FE5-F304DA0850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Plots of alignment statistics showing a decrease in the number of gaps in the alignment and an increase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16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Plots of alignment statistics showing a decrease in the number of gaps in the alignment and an increase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2024-05-08T21:49:41Z</dcterms:modified>
</cp:coreProperties>
</file>