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82CF727-09EB-4B43-B607-6556F3DFCC7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B4FD716-EC92-49C5-92D3-4467BD99C13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‘Homepage’ of TRustDB database server.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2C70B4E-C352-49D2-B4B2-984961B2791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06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baac068,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https://doi.org/10.1093/database/baac068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The ‘Homepage’ of TRustDB database server.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161122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1. The ‘Homepage’ of TRustDB database server.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2024-05-15T03:11:23Z</dcterms:modified>
</cp:coreProperties>
</file>