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BC662-C2AD-4D3E-8C92-3B4124AE67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A9390-CC6F-41C9-89D5-16A6FC553D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graph learning (machine learning on graphs). Graph learning can process a high-dimensional input graph (red rectangle) using graph representation learning (blue rectangles) and graph analytics (green rectangles). Graph representation learning allows the generation of low-dimensional node embeddings using graph representation approaches (manual feature extraction, matrix-factorization-based, random-walk-based, or graph neural networks). These embeddings represent feature information and topological information about a node efficiently. Then, graph analytics use these low-dimensional embeddings for graph mining tasks like link prediction to predict new links, node classification to classify nodes or (sub-)graph classification to classify entire (sub-)graphs.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366BA-0B4F-4219-BEF6-C81240CAF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Overview of graph learning (machine learning on graphs). Graph learning can process a high-dimensional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61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Overview of graph learning (machine learning on graphs). Graph learning can process a high-dimensional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2024-05-20T08:58:01Z</dcterms:modified>
</cp:coreProperties>
</file>