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64673-CAC2-4747-B203-AA6F6C19A9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BF8E32-E0C0-49C3-AEB7-39DE33B75C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Pan-cancer expression pattern analyses. (A) The pan-cancer expression patterns for the 52 circRNA parental genes. Genes with similar expression patterns are clustered together. The Z-scores indicate higher or lower than average expressions in each category. (B) A principal component analysis based on pan-cancer expression profiles. The TCGA data sets are plotted in different colours: adrenocortical carcinoma (ACC), bladder urothelial carcinoma (BLCA), breast invasive carcinoma (BRCA), cervical squamous cell carcinoma and endocervical adenocarcinoma (CESC), cholangiocarcinoma (CHOL), colon adenocarcinoma (COAD), oesophageal carcinoma (ESCA), glioblastoma multiforme (GBM), head and neck squamous cell carcinoma (HNSC) and KICH.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4E93C8-1CB3-4A99-8C63-B2C596158F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baab045, </a:t>
            </a:r>
            <a:r>
              <a:rPr lang="en-US" altLang="en-US" sz="1000">
                <a:solidFill>
                  <a:srgbClr val="333333"/>
                </a:solidFill>
                <a:hlinkClick r:id="rId3"/>
              </a:rPr>
              <a:t>https://doi.org/10.1093/database/baab045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Pan-cancer expression pattern analyses. (A) The pan-cancer expression patterns for the 52 circRNA parental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571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Pan-cancer expression pattern analyses. (A) The pan-cancer expression patterns for the 52 circRNA parental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2024-05-19T15:15:30Z</dcterms:modified>
</cp:coreProperties>
</file>