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6F3E19-D8F8-4486-A9AB-ADBFA7640B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143D4-084F-49C1-BDCA-70ABCAB469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Implementation of Long COVID Classification in preVIEW.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4DD1D-CFCA-4773-9CBC-C783C9E8A8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Implementation of Long COVID Classification in preVIEW.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94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Implementation of Long COVID Classification in preVIEW.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2024-05-03T07:22:03Z</dcterms:modified>
</cp:coreProperties>
</file>