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302172-E8A8-456C-B4CC-99274D06ED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BD8ED0-CC3D-4DA5-B887-D56264F2ED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‘Table’ view of resulting host–pathogen interactions. The interologs of the corresponding host and pathogen query proteins are also provided. Results can be downloaded in an Excel or PDF format or can be copied to the clipboard.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BBCD5F-ECB1-4609-B003-A6501D9111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‘Table’ view of resulting host–pathogen interactions. The interologs of the corresponding host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57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‘Table’ view of resulting host–pathogen interactions. The interologs of the corresponding host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2024-05-16T02:19:49Z</dcterms:modified>
</cp:coreProperties>
</file>