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B477D8-434A-471E-9D0E-8E85A8D467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BBFD9B-A72A-4704-ACC4-3456E0A5B8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landing page of ImmuneData.org.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E03246-8800-4CAA-B073-D993FC349C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landing page of ImmuneData.org.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7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landing page of ImmuneData.org.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2024-04-29T14:34:36Z</dcterms:modified>
</cp:coreProperties>
</file>