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0E60B-6334-45DE-AA41-702DA8DBDF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69AD6-C1C1-4643-8676-E717DBF055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of author-submitted data type flags. (a) Accuracy at the level of the whole paper. The number of papers in each category is shown. (b) Accuracy on a flag-by-flag basis. (i) Frequency of occurrence and accuracy of selection of each data type flag. (ii) Error rates for selection of each data type flag.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9EF7CB-F448-45DB-9ED0-04C24DFE6E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Accuracy of author-submitted data type flags. (a) Accuracy at the level of the whole paper. The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576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Accuracy of author-submitted data type flags. (a) Accuracy at the level of the whole paper. The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2024-05-19T17:14:01Z</dcterms:modified>
</cp:coreProperties>
</file>