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FD9E72-E872-4CDA-A40E-CDBF5213D4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1FED35-49E2-43B4-9CA8-5DF7E5858A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structure of the transformer-based multi-label classifier.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5659E-B8E5-401D-AFD0-D11B571F79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structure of the transformer-based multi-label classifier.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659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structure of the transformer-based multi-label classifier.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2024-05-18T18:36:31Z</dcterms:modified>
</cp:coreProperties>
</file>