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E30366-74F9-4B9B-B79D-9A5B0F031B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B421A8-228F-4841-9E65-275B0E3C57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TopEx tabs and menu items. First panel shows the ‘Load Data’ tab with options for importing text data into TopEx. Second Panel shows the ‘Parameters’ (top), ‘Re-Cluster’ (middle) and ‘Import/Export’ (bottom) tabs. ‘Parameters’ tab allows customization of analysis and algorithm settings. ‘Re-Cluster’ enables quick adjustment of the cluster number without re-running the NLP pipeline from scratch. ‘Import/Export’ enables saving TopEx results or importing previous TopEx analyses. Third panel expands the ‘Advanced Parameters’ section of the ‘Parameters’ tab.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C0A45A-7116-4599-9B71-24FBAF5094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Screenshots of TopEx tabs and menu items. First panel shows the ‘Load Data’ tab with options for importing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24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Screenshots of TopEx tabs and menu items. First panel shows the ‘Load Data’ tab with options for importing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2024-05-18T13:32:00Z</dcterms:modified>
</cp:coreProperties>
</file>