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970DC4-6B4C-467A-AA26-73FDC665CA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587B63-4EAD-41C5-B2B8-3FD20F9E7A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group of E. coli transcription factor genes generated as the result of an enrichment analysis. The genes in the third column are those members of the initial gene group that are regulated by the corresponding transcription factor in the first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4591D-77B4-48F8-B441-29C2E75B14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bat061, </a:t>
            </a:r>
            <a:r>
              <a:rPr lang="en-US" altLang="en-US" sz="1000">
                <a:solidFill>
                  <a:srgbClr val="333333"/>
                </a:solidFill>
                <a:hlinkClick r:id="rId3"/>
              </a:rPr>
              <a:t>https://doi.org/10.1093/database/bat061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group of E. coli transcription factor genes generated as the result of an enrichment analysis. The genes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group of E. coli transcription factor genes generated as the result of an enrichment analysis. The genes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2024-05-13T07:21:17Z</dcterms:modified>
</cp:coreProperties>
</file>