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0749F-7869-4BF0-AB07-73B61F8A37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B27D09-824A-45C7-B5C4-B31021D406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workflow of HSDatabase. (A) Steps for using HSDFinder to collect candidate HSDs. (B) Manual curation of HSDs via filtering and adding new HSD candidates prior to being deposited into HSDatabase. (C) Steps of accessing HSD data in HSDatabase, including browsing via organism name, blasting query sequences against the database and searching through the HSD and gene copy 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0F845-E5A3-4FC5-BE33-9D03230C08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baac086, </a:t>
            </a:r>
            <a:r>
              <a:rPr lang="en-US" altLang="en-US" sz="1000">
                <a:solidFill>
                  <a:srgbClr val="333333"/>
                </a:solidFill>
                <a:hlinkClick r:id="rId3"/>
              </a:rPr>
              <a:t>https://doi.org/10.1093/database/baac086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workflow of HSDatabase. (A) Steps for using HSDFinder to collect candidate HSDs. (B) Manual curation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16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workflow of HSDatabase. (A) Steps for using HSDFinder to collect candidate HSDs. (B) Manual curation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2024-05-08T05:11:36Z</dcterms:modified>
</cp:coreProperties>
</file>