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082CB5-9C47-4F88-B35A-CEB94EFB8A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0289B0-FCA2-4411-B48E-8BC3CD5F00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 model of diagnoses and its related phenotype–genotype and pathway implications.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DB12E3-8E51-4121-820C-A22FC6EA73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equivalent normalized relational physical design, with entity tables (white) to store attributes, and join tables (yellow) to implement the relationships.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DB12E3-8E51-4121-820C-A22FC6EA73E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 description of the most common graph representation formats. (a) Original directed graph; (b) adjacency matrix; (c) adjacency list; and (d) edge list.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DB12E3-8E51-4121-820C-A22FC6EA73E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b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Graph model of diagnoses and its related phenotype–genotype and pathway implications.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50006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equivalent normalized relational physical design, with entity tables (white) to store attributes,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514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Graphic description of the most common graph representation formats. (a) Original directed graph;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Graph model of diagnoses and its related phenotype–genotype and pathway implications.
</vt:lpstr>
      <vt:lpstr>Figure 2. The equivalent normalized relational physical design, with entity tables (white) to store attributes, and ...</vt:lpstr>
      <vt:lpstr>Figure 3. Graphic description of the most common graph representation formats. (a) Original directed graph;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2024-05-19T15:47:49Z</dcterms:modified>
</cp:coreProperties>
</file>