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D7EBD2-34D6-42BF-9AD9-FBB6D097B8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3C9E3A-7055-41F5-9F4D-485AE47444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for data curation in DGPD database. Experimentally validated GRAs are classified as the group of ‘confirmed GRAs’ (with blue arrows). Highly suspected GRAs existing in the main text or attachment of literature are included in the group of ‘likely GRAs’ (with orange arrows). Homologous proteins of known dense granule proteins in PlasmoDB and ToxoDB database are included in the group of ‘predicted GRAs’ (with green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417AC-CEAF-40FC-A180-149C5E926FB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workflow of prediction models for identifying GRAs.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417AC-CEAF-40FC-A180-149C5E926FB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web-interface of DGPD database. (A) Panel of GRA repository. A statistics visualization is displayed on the right. The gene information can be viewed by submitting keywords in search bar. (B) Panel of gene information. Detailed information of gene that users search is visualized on this panel. (C) Panel of database introduction and help. Users will receive help and brief introduction for database functions. The catalog is displayed on the top left. (D) Download panel. All data are available through this panel. (E) Data submission panel. The novel GRAs information is allowed to submit in this panel. (F) Contact panel. The different contact ways is provided for user to communicate with 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417AC-CEAF-40FC-A180-149C5E926FB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Feature analysis between positive and negative samples across species. Orange and blue represent GRAs and non-GRAs,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417AC-CEAF-40FC-A180-149C5E926FB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Performance of different machine learning-based models.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417AC-CEAF-40FC-A180-149C5E926FB3}"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8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8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8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85"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baac085, </a:t>
            </a:r>
            <a:r>
              <a:rPr lang="en-US" altLang="en-US" sz="1000">
                <a:solidFill>
                  <a:srgbClr val="333333"/>
                </a:solidFill>
                <a:hlinkClick r:id="rId3"/>
              </a:rPr>
              <a:t>https://doi.org/10.1093/database/baac085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for data curation in DGPD database. Experimentally validated GRAs are classified as the group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5856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baac085, </a:t>
            </a:r>
            <a:r>
              <a:rPr lang="en-US" altLang="en-US" sz="1000">
                <a:solidFill>
                  <a:srgbClr val="333333"/>
                </a:solidFill>
                <a:hlinkClick r:id="rId3"/>
              </a:rPr>
              <a:t>https://doi.org/10.1093/database/baac085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workflow of prediction models for identifying GRAs.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8964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baac085, </a:t>
            </a:r>
            <a:r>
              <a:rPr lang="en-US" altLang="en-US" sz="1000">
                <a:solidFill>
                  <a:srgbClr val="333333"/>
                </a:solidFill>
                <a:hlinkClick r:id="rId3"/>
              </a:rPr>
              <a:t>https://doi.org/10.1093/database/baac085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web-interface of DGPD database. (A) Panel of GRA repository. A statistics visualization is displayed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71065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baac085, </a:t>
            </a:r>
            <a:r>
              <a:rPr lang="en-US" altLang="en-US" sz="1000">
                <a:solidFill>
                  <a:srgbClr val="333333"/>
                </a:solidFill>
                <a:hlinkClick r:id="rId3"/>
              </a:rPr>
              <a:t>https://doi.org/10.1093/database/baac085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Feature analysis between positive and negative samples across species. Orange and blue represent GRAs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3583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baac085, </a:t>
            </a:r>
            <a:r>
              <a:rPr lang="en-US" altLang="en-US" sz="1000">
                <a:solidFill>
                  <a:srgbClr val="333333"/>
                </a:solidFill>
                <a:hlinkClick r:id="rId3"/>
              </a:rPr>
              <a:t>https://doi.org/10.1093/database/baac085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Performance of different machine learning-based models.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8388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Workflow for data curation in DGPD database. Experimentally validated GRAs are classified as the group of ...</vt:lpstr>
      <vt:lpstr>Figure 2. The workflow of prediction models for identifying GRAs.
</vt:lpstr>
      <vt:lpstr>Figure 3. A web-interface of DGPD database. (A) Panel of GRA repository. A statistics visualization is displayed on the ...</vt:lpstr>
      <vt:lpstr>Figure 4. Feature analysis between positive and negative samples across species. Orange and blue represent GRAs and ...</vt:lpstr>
      <vt:lpstr>Figure 5. Performance of different machine learning-based models.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2024-05-07T12:05:08Z</dcterms:modified>
</cp:coreProperties>
</file>