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91BD0D-C016-4083-8B47-109A8D40C2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3BC69D-6D36-4D19-B7F1-CD540AD86B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Architecture of DNNs in DeepScreening.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E587DD-8F24-4CCA-A02B-762E5234C2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Architecture of DNNs in DeepScreening.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178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Architecture of DNNs in DeepScreening.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2024-05-20T04:02:38Z</dcterms:modified>
</cp:coreProperties>
</file>