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7EAC7-790F-4581-AE01-A703E85275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4ADD9-44C8-4A8E-8730-73E99B31D5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situ images illustrating expression patterns for the germ cell marker vasa (MGP gene identifier ML04714a) during early Mnemiopsis development (39). Linked PubMed identifiers in the right-most column bring the user to the PubMed manuscript entry in which these results were originally reported.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2020.This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ED95A-47EE-492A-9813-B0AD374EAE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In situ images illustrating expression patterns for the germ cell marker vasa (MGP gene identifier ML04714a)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6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In situ images illustrating expression patterns for the germ cell marker vasa (MGP gene identifier ML04714a)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2024-05-17T08:43:57Z</dcterms:modified>
</cp:coreProperties>
</file>