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04C5D-6D46-4865-9227-D0C93D43C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092A6-FC4D-4B4E-970B-F19B670537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‘Home’ and ‘About’ modules. (A) ‘Home’ module, basic introduction to EfGD and external quick links. (B) ‘About’ module, detailed introduction to EfGD.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0F8EE-D7CC-4BB7-B78F-74EA8F148C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‘Home’ and ‘About’ modules. (A) ‘Home’ module, basic introduction to EfGD and external quick links.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0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‘Home’ and ‘About’ modules. (A) ‘Home’ module, basic introduction to EfGD and external quick links.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2024-05-19T02:15:23Z</dcterms:modified>
</cp:coreProperties>
</file>