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36E07-4C22-48A0-8833-6124A3C315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F03029-B05D-440F-A662-0C19065078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(A) relational data and (B) graph data of disease, gene and pathway entities in KEGG (201). A disease references to a pathway entity and to a gene entity. For receiving information from multiple tables in a relational database, we must perform join operations on the tables. In a graph database, we traverse edges to receive information from multiple nodes.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37ACC8-CC26-485D-84A7-2826D96F75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Visualization of (A) relational data and (B) graph data of disease, gene and pathway entities in KEGG (201).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5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Visualization of (A) relational data and (B) graph data of disease, gene and pathway entities in KEGG (201).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2024-05-20T09:28:42Z</dcterms:modified>
</cp:coreProperties>
</file>