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5A43D-17CF-477C-A474-79A9B27DC3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21FB3-30AD-4E54-B7AD-7634AADA9D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Showing a typical submissions pipeline using the ISA suite and submission to MetaboLights.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CDC8B-E7D7-4BE5-95FA-21BBB93E3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Showing a typical submissions pipeline using the ISA suite and submission to MetaboLights.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2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Showing a typical submissions pipeline using the ISA suite and submission to MetaboLights.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2024-05-16T00:54:11Z</dcterms:modified>
</cp:coreProperties>
</file>