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97C515-5614-466B-9530-564EB124A9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9DE2FF-D0DC-408D-9645-D9F27C427E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Cover crop wERCs with default scenario options.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AFB079-DDF4-4D0B-AEC6-4943D04505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baac105, </a:t>
            </a:r>
            <a:r>
              <a:rPr lang="en-US" altLang="en-US" sz="1000">
                <a:solidFill>
                  <a:srgbClr val="333333"/>
                </a:solidFill>
                <a:hlinkClick r:id="rId3"/>
              </a:rPr>
              <a:t>https://doi.org/10.1093/database/baac105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Cover crop wERCs with default scenario options.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1483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Cover crop wERCs with default scenario options.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2024-05-15T23:40:04Z</dcterms:modified>
</cp:coreProperties>
</file>