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46B1D-D26F-4365-8C29-75650FF8F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40E28-C7DE-4D23-BD01-093BE6AB4B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 enrichment analysis by uploading background files according to the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05F88-34DB-4908-8DA0-FC78B32C35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Customize enrichment analysis by uploading background files according to the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Customize enrichment analysis by uploading background files according to the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2024-05-09T01:50:38Z</dcterms:modified>
</cp:coreProperties>
</file>