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FC185D-FEF9-46B7-A9FD-B98D98731FF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23A7D0-4F40-4298-BF4B-960C0BA00B0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Statistics of Acrs and analysis of CUBRank. (a) Distribution of Acr types. The blue number on each bar represents the Acr number of corresponding type; (b) Analysis of CUBRank. The red and blue curves on the histogram denote the fitted lines; (c) Correlation between CUBRank and AcRanker. We used AcRank to represent the rank predicted by AcRanker (y-axis), and the blue dotted line is fitted by CUBRank and AcRank.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E66D16-F829-4280-B3FF-7AFF4185ED7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1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Statistics of Acrs and analysis of CUBRank. (a) Distribution of Acr types. The blue number on each bar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01456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Statistics of Acrs and analysis of CUBRank. (a) Distribution of Acr types. The blue number on each bar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2024-05-19T11:37:40Z</dcterms:modified>
</cp:coreProperties>
</file>