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4E5005-519C-49A2-9484-3CF758A5CF4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236FE1-58AB-439F-80A2-7011740FAF0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overview of the methodology used for circRNAs reidentification in the publicly available datasets and the schematic view of the At-C-RNA utilities.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E66D3F-7248-44AA-8B6A-9EB2CB17B6B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7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https://doi.org/10.1093/database/baab074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The overview of the methodology used for circRNAs reidentification in the publicly available datasets and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162300" y="1371600"/>
            <a:ext cx="282092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The overview of the methodology used for circRNAs reidentification in the publicly available datasets and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2024-05-19T13:18:22Z</dcterms:modified>
</cp:coreProperties>
</file>