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296C93F-6437-4CE1-ABFC-A7A950D6E5B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C323CC-0B7E-4D2C-BED3-411A48CD82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Curation time comparison.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2014.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AC48A0-C0EB-4831-BD81-5CAAD7E34A3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u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2014, , 2014, bau085,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https://doi.org/10.1093/database/bau085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6. </a:t>
            </a:r>
            <a:r>
              <a:rPr lang="en-US" altLang="en-US" b="0"/>
              <a:t>Curation time comparison.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77047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Curation time comparison.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2024-05-19T23:53:56Z</dcterms:modified>
</cp:coreProperties>
</file>