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8352F-96C8-426F-AD5F-C2799FBB0A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1B8D43-97B7-4D33-9BBF-DA58E51C36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retrieval speeds for each of the test queries (see Table 4 for the link between query identifier and query text) executed on one text source (phenotype captions only) (right bars), two sources (phenotype caption + locus descriptions) (middle bars) and three sources (left bars). There is a slight increase in execution as the number of sources increases.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2853CD-7A78-4079-A885-4B47D25F99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Comparison of retrieval speeds for each of the test queries (see Table 4 for the link between query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699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Comparison of retrieval speeds for each of the test queries (see Table 4 for the link between query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2024-05-17T04:41:47Z</dcterms:modified>
</cp:coreProperties>
</file>