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E70899-6CE0-408E-AB59-C73C21E7D0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ADD28-34DC-4F17-9745-D6BF784CEC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pipeline to produce Gene Snapshots.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AF017-7D92-423F-A1C4-4FFF57474B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Overview of pipeline to produce Gene Snapshots.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84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Overview of pipeline to produce Gene Snapshots.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2024-05-19T19:48:40Z</dcterms:modified>
</cp:coreProperties>
</file>