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3CDF0-B8FF-409E-8F5D-05569263E1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2BA560-BA5A-47D2-9F29-F5F0D3A6E7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classification, clustering and regression for healthcare data analytics. ML application process includes creating and labeling of raw data, training classifier for data modeling using appropriate algorithm and analyzing and reporting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23ECA6-6B54-4F0F-988E-FC12C13886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baaa010, </a:t>
            </a:r>
            <a:r>
              <a:rPr lang="en-US" altLang="en-US" sz="1000">
                <a:solidFill>
                  <a:srgbClr val="333333"/>
                </a:solidFill>
                <a:hlinkClick r:id="rId3"/>
              </a:rPr>
              <a:t>https://doi.org/10.1093/database/baaa010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classification, clustering and regression for healthcare data analytics. ML application process includes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21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 classification, clustering and regression for healthcare data analytics. ML application process includes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2024-05-19T16:40:35Z</dcterms:modified>
</cp:coreProperties>
</file>