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EA21E-F777-4CE0-BF3A-025E6005CF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C9055-8A4F-447B-93BE-2588891106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infNDCG performance at the query level for SIB Text Mining models. Results obtained using 5-fold cross-validation. Lowest horizontal line: 1st quartile computed for all results. Highest horizontal line: 3rd quartile computed for all results. min avg horizontal line: minimum infNDCG among the five models. max avg horizontal line: maximum infNDCG among the five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A97FD-5793-4B52-A6AD-AF5953215C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infNDCG performance at the query level for SIB Text Mining models. Results obtained using 5-fold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886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infNDCG performance at the query level for SIB Text Mining models. Results obtained using 5-fold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2024-05-20T12:48:13Z</dcterms:modified>
</cp:coreProperties>
</file>