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CCBF63-E15C-494A-AB87-416D6799591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5A2009-2095-4281-85E3-12C5916585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Venn diagrams of the main metrics defined. Left: number of cases by origin (INTERPRET or prospective eT), with numbers fulfilling the QC, the CDV and the ID and the intersection of all three. Size of Venn diagrams is proportional to the number of cases. Right: different pairedness values (intersections), with completeness for each data type. Values are expressed in percentage of cases from the total 1621. Size of Venn diagrams is not proportional to percentages.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95A3E9-6E21-4AB0-AA28-C4B7C84A83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bas035, </a:t>
            </a:r>
            <a:r>
              <a:rPr lang="en-US" altLang="en-US" sz="1000">
                <a:solidFill>
                  <a:srgbClr val="333333"/>
                </a:solidFill>
                <a:hlinkClick r:id="rId3"/>
              </a:rPr>
              <a:t>https://doi.org/10.1093/database/bas035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Venn diagrams of the main metrics defined. Left: number of cases by origin (INTERPRET or prospective 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5389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Venn diagrams of the main metrics defined. Left: number of cases by origin (INTERPRET or prospective eT),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2024-05-19T20:10:34Z</dcterms:modified>
</cp:coreProperties>
</file>