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AE89D4-3737-47D3-9C05-DC8D03C623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93851-1319-48F0-B456-7AACF91BCF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Reactome pathway database, illustrated by the number of created and updated reactions over time, for human pathways. Source: reactome.org  (4).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DDD80D-BE22-48D9-A424-30446942F6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Evolution of the Reactome pathway database, illustrated by the number of created and updated reactions over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73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Evolution of the Reactome pathway database, illustrated by the number of created and updated reactions over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2024-05-20T00:17:17Z</dcterms:modified>
</cp:coreProperties>
</file>