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CF0B9-EA53-49BE-B8B4-9B9774A6B1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ECF1A-53C6-4EB9-BCFB-AF80F56CCE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the BEL_Extraction sample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CF43C-BF42-4C4B-AD0A-847AB582E4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 example of the BEL_Extraction sample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417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An example of the BEL_Extraction sample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2024-05-18T23:10:52Z</dcterms:modified>
</cp:coreProperties>
</file>