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AE557-2C67-4C96-A578-9DC51EB227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EBC9A-9D49-4CBD-93F6-161B665D1F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NLM/NCBI SARS-CoV-2 web submission forms for starting a submission (A), uploading sequences (B) and providing source metadata (C). Screenshots are from https://submit.ncbi.nlm.nih.gov/sarscov2/ and https://submit.ncbi.nlm.nih.gov/subs/genbank/.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50FDA-AD39-40AD-AD2E-AB4F666E2D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NLM/NCBI SARS-CoV-2 web submission forms for starting a submission (A), uploading sequences (B) and providing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NLM/NCBI SARS-CoV-2 web submission forms for starting a submission (A), uploading sequences (B) and providing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2024-05-18T09:23:55Z</dcterms:modified>
</cp:coreProperties>
</file>