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89FFD-1DDF-4055-AEB2-BAE8CCD4B6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F3DBB-72B0-4784-88AD-305AF7EE93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SIB Text Mining dataset retrieval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748F6-8284-42CF-ACE3-6C963370E1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Architecture of the SIB Text Mining dataset retrieval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9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Architecture of the SIB Text Mining dataset retrieval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2024-05-20T15:41:34Z</dcterms:modified>
</cp:coreProperties>
</file>