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13CA6-0B87-42D8-BDBF-3E4D61280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AAE7B-BAD8-4738-A0C4-805F85528F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representation sources of AMPs in the antimicrobial peptide database (dbAMP 2.0) in 2022 (78).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6D9CB-9924-40DA-A6C7-5D1A464A2B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Graphic representation sources of AMPs in the antimicrobial peptide database (dbAMP 2.0) in 2022 (78).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65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Graphic representation sources of AMPs in the antimicrobial peptide database (dbAMP 2.0) in 2022 (78).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2024-05-14T15:07:12Z</dcterms:modified>
</cp:coreProperties>
</file>