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65BE2B-492D-4132-8C77-081506C248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D26C6-7085-4A92-A2CC-AD4322A53A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Bar chart depicting the correspondence between accession allele and phenotype. In this bar chart, each bar represents an accession and is colored according to the allele the accession carries. The height of each bar corresponds to the phenotype of the accession. All accessions are sorted horizontally according to their phenotype. Mouse-over each bar displays the information of that accession. This example is from the ‘Ecotype Allele Phenotype Barchart’ tab of http://arabidopsis.gmi.oeaw.ac.at:5000/SNP/?call_method_id=32&amp;amp;phenotype_method_id=2&amp;analysis_method_id=1&amp;chromosome=2&amp;position=9588685&amp;score=10.1255444864.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1750F8-25C1-4D71-8281-AFB37DD519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bar014, </a:t>
            </a:r>
            <a:r>
              <a:rPr lang="en-US" altLang="en-US" sz="1000">
                <a:solidFill>
                  <a:srgbClr val="333333"/>
                </a:solidFill>
                <a:hlinkClick r:id="rId3"/>
              </a:rPr>
              <a:t>https://doi.org/10.1093/database/bar014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Bar chart depicting the correspondence between accession allele and phenotype. In this bar chart, each bar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47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Bar chart depicting the correspondence between accession allele and phenotype. In this bar chart, each bar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2024-05-07T09:13:21Z</dcterms:modified>
</cp:coreProperties>
</file>