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E6407-48A4-49BB-B59A-898AAB9419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29841-5347-47C2-9549-33ED476756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organization of BRACS dataset folders.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2F964-5CCF-4344-BB3C-5E54E5E3E5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organization of BRACS dataset folders.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0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organization of BRACS dataset folders.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2024-05-02T05:30:15Z</dcterms:modified>
</cp:coreProperties>
</file>