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FCF73-A29A-460F-B5C4-F1C5790BB4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94A22-E957-44A3-A319-FD52DF024E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index page with simulations for the structures relevant for autoimmune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E5AED-C09B-49C1-B035-5E75EBC922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index page with simulations for the structures relevant for autoimmune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96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index page with simulations for the structures relevant for autoimmune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2024-05-20T02:03:30Z</dcterms:modified>
</cp:coreProperties>
</file>