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11BD10-A72F-4F63-AF1C-BDDB3B12BB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AB79BD-808D-4694-94CA-0EDE30E945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Breast carcinoma profile from the four-level hierarchy query system (a) Top five genes with the highest population frequency of CNV duplication or deletion. (b) Population frequency of CNV duplication/deletion in the CCLE, COSMIC and TWBC datasets.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4A3E4E-9A40-4AE0-8E6F-FDD9D7897C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Breast carcinoma profile from the four-level hierarchy query system (a) Top five genes with the highest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67100" y="1371600"/>
            <a:ext cx="222183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Breast carcinoma profile from the four-level hierarchy query system (a) Top five genes with the highest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2024-05-19T14:29:34Z</dcterms:modified>
</cp:coreProperties>
</file>