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057FD-8C93-45FD-AC51-D5DF43A7CE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F05333-3ABA-4B2F-AE13-78D34146F5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Gene Report page for EGFR, displaying data federated from several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F4FAA-9726-44C2-B1EC-48476E074D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Gene Report page for EGFR, displaying data federated from several sources.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681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Gene Report page for EGFR, displaying data federated from several sources.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2024-05-11T15:12:37Z</dcterms:modified>
</cp:coreProperties>
</file>