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F3DAA8-A049-4B4C-90A6-BA22DD8804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C45EC-D025-46EB-8A09-C83985CB9E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Canto annotation tool. A user-friendly step-by-step annotation workflow guides new users through finding ontology terms and completing annotations.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F4223-44F3-43D0-98D6-D597799FC4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Canto annotation tool. A user-friendly step-by-step annotation workflow guides new users through finding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44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Canto annotation tool. A user-friendly step-by-step annotation workflow guides new users through finding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2024-05-19T14:29:57Z</dcterms:modified>
</cp:coreProperties>
</file>