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A5F77-513D-4E4A-A7B2-ED834B8B85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0EC43-73BE-4C36-BF43-DBE80FDDB4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Pathway enrichment analysis for genetic variations of NS-CHD. The statistical significance level (p.adjust, adjusted P-value) was depicted as different color. (Figure 8A, the top eight significant KEGG terms for isolated CHD; Figure 8B, the top eight significant KEGG terms for non-isolated CHD. X-axis indicated number of enriched genes; Y-axis indicated enriched pathways.)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733899-8291-4CD3-A621-29D4C7A343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Pathway enrichment analysis for genetic variations of NS-CHD. The statistical significance level (p.adjust,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862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Pathway enrichment analysis for genetic variations of NS-CHD. The statistical significance level (p.adjust,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2024-05-19T19:11:05Z</dcterms:modified>
</cp:coreProperties>
</file>