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689B2-B618-4478-956A-7D219270DE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DB45BD-327A-4449-9CDC-BCD4C0C104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principle conformance across all active OBO Foundry ontologies in May 2021.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95F56-BD34-4242-B105-91567050AD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Summary of principle conformance across all active OBO Foundry ontologies in May 2021.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912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Summary of principle conformance across all active OBO Foundry ontologies in May 2021.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2024-05-19T11:12:19Z</dcterms:modified>
</cp:coreProperties>
</file>