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252C05-2697-4A72-B39D-1897451598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A291C4-0057-485F-AFA9-0A81D555F2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workflow of LBD construction.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573972-9E46-4457-ABB8-5B60FE0C58C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 overview of the web interface of LBD. (A) LBD homepage. (B) Browse the page of non-Hodgkin lymphoma biomarkers. (C) Keyword search page. (D) Advanced search page. (E) Detailed page of IL-18.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573972-9E46-4457-ABB8-5B60FE0C58C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Statistics of lymphoma biomarkers. (A) Biomarker distribution by biomarker types. (B) Biomarker distribution by biomarker applications. (C) Biomarker distribution by sample types. (D) Tendency for the number of articles published in the last 10 years. (E) Top 11 countries with the largest number of articles of lymphoma biomarkers.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573972-9E46-4457-ABB8-5B60FE0C58C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GO and KEGG enrichment analysis of protein biomarkers in LBD. (A) Enriched GO and KEGG pathways. (B) Protein–protein interaction network components identified by the MCODE algorithm. Nodes represent protein biomarkers in LBD. Edges represent the relationships between different proteins. The size of the node represents the node degree.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573972-9E46-4457-ABB8-5B60FE0C58CB}"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5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5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5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baac051, </a:t>
            </a:r>
            <a:r>
              <a:rPr lang="en-US" altLang="en-US" sz="1000">
                <a:solidFill>
                  <a:srgbClr val="333333"/>
                </a:solidFill>
                <a:hlinkClick r:id="rId3"/>
              </a:rPr>
              <a:t>https://doi.org/10.1093/database/baac051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workflow of LBD construction.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1751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baac051, </a:t>
            </a:r>
            <a:r>
              <a:rPr lang="en-US" altLang="en-US" sz="1000">
                <a:solidFill>
                  <a:srgbClr val="333333"/>
                </a:solidFill>
                <a:hlinkClick r:id="rId3"/>
              </a:rPr>
              <a:t>https://doi.org/10.1093/database/baac051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 overview of the web interface of LBD. (A) LBD homepage. (B) Browse the page of non-Hodgkin lymphoma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4296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baac051, </a:t>
            </a:r>
            <a:r>
              <a:rPr lang="en-US" altLang="en-US" sz="1000">
                <a:solidFill>
                  <a:srgbClr val="333333"/>
                </a:solidFill>
                <a:hlinkClick r:id="rId3"/>
              </a:rPr>
              <a:t>https://doi.org/10.1093/database/baac051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Statistics of lymphoma biomarkers. (A) Biomarker distribution by biomarker types. (B) Biomarker distribution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3758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baac051, </a:t>
            </a:r>
            <a:r>
              <a:rPr lang="en-US" altLang="en-US" sz="1000">
                <a:solidFill>
                  <a:srgbClr val="333333"/>
                </a:solidFill>
                <a:hlinkClick r:id="rId3"/>
              </a:rPr>
              <a:t>https://doi.org/10.1093/database/baac051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GO and KEGG enrichment analysis of protein biomarkers in LBD. (A) Enriched GO and KEGG pathways.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9826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Schematic workflow of LBD construction.
</vt:lpstr>
      <vt:lpstr>Figure 2. An overview of the web interface of LBD. (A) LBD homepage. (B) Browse the page of non-Hodgkin lymphoma ...</vt:lpstr>
      <vt:lpstr>Figure 3. Statistics of lymphoma biomarkers. (A) Biomarker distribution by biomarker types. (B) Biomarker distribution ...</vt:lpstr>
      <vt:lpstr>Figure 4. GO and KEGG enrichment analysis of protein biomarkers in LBD. (A) Enriched GO and KEGG pathways.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2024-05-03T12:12:49Z</dcterms:modified>
</cp:coreProperties>
</file>