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BCE30-2936-4961-92B3-7EDAAD86E4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D2265-9AAA-4496-AC1C-8A5E218502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 of the details to add community annotations. (A) Option to show details. (B) Current community annotations for that hotspot. (C) Form to add new user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800E3-9A8F-434B-9D1F-D43FC74258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Section of the details to add community annotations. (A) Option to show details. (B) Current community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69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Section of the details to add community annotations. (A) Option to show details. (B) Current community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2024-05-19T15:41:06Z</dcterms:modified>
</cp:coreProperties>
</file>