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E9BE1-2D68-4864-A846-EFC38687CE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72EB17-B8BF-48B3-9F88-4C5FC3BFF1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Genome Browsers page at GrainGenes. Note that the 10+ Wheat Genome Project and Barley PanGenome Project buttons open up multiple single-assembly browsers.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A7E281-A0B1-485D-8868-2DB5E0851C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Genome Browsers page at GrainGenes. Note that the 10+ Wheat Genome Project and Barley PanGenome Project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98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Genome Browsers page at GrainGenes. Note that the 10+ Wheat Genome Project and Barley PanGenome Project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2024-05-19T14:30:37Z</dcterms:modified>
</cp:coreProperties>
</file>