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64E65A-A3DE-45C1-BBEA-D6E3948639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7F6105-97E5-4F51-81E6-F403D13BAA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NetREx architecture, modules and visualizations.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8A1F94-CC96-4C1A-9E2E-DA95AB802A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NetREx architecture, modules and visualizations.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094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NetREx architecture, modules and visualizations.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2024-05-18T07:47:50Z</dcterms:modified>
</cp:coreProperties>
</file>